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6"/>
  </p:notesMasterIdLst>
  <p:sldIdLst>
    <p:sldId id="258" r:id="rId2"/>
    <p:sldId id="256" r:id="rId3"/>
    <p:sldId id="257" r:id="rId4"/>
    <p:sldId id="260" r:id="rId5"/>
  </p:sldIdLst>
  <p:sldSz cx="6480175" cy="1439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6"/>
  </p:normalViewPr>
  <p:slideViewPr>
    <p:cSldViewPr snapToGrid="0">
      <p:cViewPr>
        <p:scale>
          <a:sx n="171" d="100"/>
          <a:sy n="171" d="100"/>
        </p:scale>
        <p:origin x="152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E81458-F5C6-2748-9D4C-C212B20F0DA4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3514725" y="1143000"/>
            <a:ext cx="13887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08102-9C3F-2D4F-8B68-AADBE5977C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2749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108102-9C3F-2D4F-8B68-AADBE5977C5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7144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108102-9C3F-2D4F-8B68-AADBE5977C5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8973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108102-9C3F-2D4F-8B68-AADBE5977C5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378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22" y="235644"/>
            <a:ext cx="4860131" cy="501286"/>
          </a:xfrm>
        </p:spPr>
        <p:txBody>
          <a:bodyPr anchor="b"/>
          <a:lstStyle>
            <a:lvl1pPr algn="ctr">
              <a:defRPr sz="12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756262"/>
            <a:ext cx="4860131" cy="347633"/>
          </a:xfrm>
        </p:spPr>
        <p:txBody>
          <a:bodyPr/>
          <a:lstStyle>
            <a:lvl1pPr marL="0" indent="0" algn="ctr">
              <a:buNone/>
              <a:defRPr sz="504"/>
            </a:lvl1pPr>
            <a:lvl2pPr marL="96012" indent="0" algn="ctr">
              <a:buNone/>
              <a:defRPr sz="420"/>
            </a:lvl2pPr>
            <a:lvl3pPr marL="192024" indent="0" algn="ctr">
              <a:buNone/>
              <a:defRPr sz="378"/>
            </a:lvl3pPr>
            <a:lvl4pPr marL="288036" indent="0" algn="ctr">
              <a:buNone/>
              <a:defRPr sz="336"/>
            </a:lvl4pPr>
            <a:lvl5pPr marL="384048" indent="0" algn="ctr">
              <a:buNone/>
              <a:defRPr sz="336"/>
            </a:lvl5pPr>
            <a:lvl6pPr marL="480060" indent="0" algn="ctr">
              <a:buNone/>
              <a:defRPr sz="336"/>
            </a:lvl6pPr>
            <a:lvl7pPr marL="576072" indent="0" algn="ctr">
              <a:buNone/>
              <a:defRPr sz="336"/>
            </a:lvl7pPr>
            <a:lvl8pPr marL="672084" indent="0" algn="ctr">
              <a:buNone/>
              <a:defRPr sz="336"/>
            </a:lvl8pPr>
            <a:lvl9pPr marL="768096" indent="0" algn="ctr">
              <a:buNone/>
              <a:defRPr sz="33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258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834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76660"/>
            <a:ext cx="1397288" cy="12202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76660"/>
            <a:ext cx="4110861" cy="12202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150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199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358966"/>
            <a:ext cx="5589151" cy="598943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963575"/>
            <a:ext cx="5589151" cy="314970"/>
          </a:xfrm>
        </p:spPr>
        <p:txBody>
          <a:bodyPr/>
          <a:lstStyle>
            <a:lvl1pPr marL="0" indent="0">
              <a:buNone/>
              <a:defRPr sz="504">
                <a:solidFill>
                  <a:schemeClr val="tx1">
                    <a:tint val="82000"/>
                  </a:schemeClr>
                </a:solidFill>
              </a:defRPr>
            </a:lvl1pPr>
            <a:lvl2pPr marL="96012" indent="0">
              <a:buNone/>
              <a:defRPr sz="420">
                <a:solidFill>
                  <a:schemeClr val="tx1">
                    <a:tint val="82000"/>
                  </a:schemeClr>
                </a:solidFill>
              </a:defRPr>
            </a:lvl2pPr>
            <a:lvl3pPr marL="192024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3pPr>
            <a:lvl4pPr marL="288036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4pPr>
            <a:lvl5pPr marL="384048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5pPr>
            <a:lvl6pPr marL="480060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6pPr>
            <a:lvl7pPr marL="576072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7pPr>
            <a:lvl8pPr marL="672084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8pPr>
            <a:lvl9pPr marL="768096" indent="0">
              <a:buNone/>
              <a:defRPr sz="33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105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383297"/>
            <a:ext cx="2754074" cy="9135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383297"/>
            <a:ext cx="2754074" cy="91358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612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76659"/>
            <a:ext cx="5589151" cy="27830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6" y="352967"/>
            <a:ext cx="2741418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6" y="525950"/>
            <a:ext cx="2741418" cy="7735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352967"/>
            <a:ext cx="2754918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525950"/>
            <a:ext cx="2754918" cy="7735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00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99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62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95991"/>
            <a:ext cx="2090025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207314"/>
            <a:ext cx="3280589" cy="1023236"/>
          </a:xfrm>
        </p:spPr>
        <p:txBody>
          <a:bodyPr/>
          <a:lstStyle>
            <a:lvl1pPr>
              <a:defRPr sz="672"/>
            </a:lvl1pPr>
            <a:lvl2pPr>
              <a:defRPr sz="588"/>
            </a:lvl2pPr>
            <a:lvl3pPr>
              <a:defRPr sz="504"/>
            </a:lvl3pPr>
            <a:lvl4pPr>
              <a:defRPr sz="420"/>
            </a:lvl4pPr>
            <a:lvl5pPr>
              <a:defRPr sz="420"/>
            </a:lvl5pPr>
            <a:lvl6pPr>
              <a:defRPr sz="420"/>
            </a:lvl6pPr>
            <a:lvl7pPr>
              <a:defRPr sz="420"/>
            </a:lvl7pPr>
            <a:lvl8pPr>
              <a:defRPr sz="420"/>
            </a:lvl8pPr>
            <a:lvl9pPr>
              <a:defRPr sz="42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431959"/>
            <a:ext cx="2090025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908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95991"/>
            <a:ext cx="2090025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207314"/>
            <a:ext cx="3280589" cy="1023236"/>
          </a:xfrm>
        </p:spPr>
        <p:txBody>
          <a:bodyPr anchor="t"/>
          <a:lstStyle>
            <a:lvl1pPr marL="0" indent="0">
              <a:buNone/>
              <a:defRPr sz="672"/>
            </a:lvl1pPr>
            <a:lvl2pPr marL="96012" indent="0">
              <a:buNone/>
              <a:defRPr sz="588"/>
            </a:lvl2pPr>
            <a:lvl3pPr marL="192024" indent="0">
              <a:buNone/>
              <a:defRPr sz="504"/>
            </a:lvl3pPr>
            <a:lvl4pPr marL="288036" indent="0">
              <a:buNone/>
              <a:defRPr sz="420"/>
            </a:lvl4pPr>
            <a:lvl5pPr marL="384048" indent="0">
              <a:buNone/>
              <a:defRPr sz="420"/>
            </a:lvl5pPr>
            <a:lvl6pPr marL="480060" indent="0">
              <a:buNone/>
              <a:defRPr sz="420"/>
            </a:lvl6pPr>
            <a:lvl7pPr marL="576072" indent="0">
              <a:buNone/>
              <a:defRPr sz="420"/>
            </a:lvl7pPr>
            <a:lvl8pPr marL="672084" indent="0">
              <a:buNone/>
              <a:defRPr sz="420"/>
            </a:lvl8pPr>
            <a:lvl9pPr marL="768096" indent="0">
              <a:buNone/>
              <a:defRPr sz="42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431959"/>
            <a:ext cx="2090025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365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76659"/>
            <a:ext cx="5589151" cy="278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383297"/>
            <a:ext cx="5589151" cy="913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1334540"/>
            <a:ext cx="1458039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72C993-E604-BD46-B8BC-EB058B3E95FD}" type="datetimeFigureOut">
              <a:rPr lang="en-GB" smtClean="0"/>
              <a:t>06/03/2024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1334540"/>
            <a:ext cx="2187059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1334540"/>
            <a:ext cx="1458039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12430E-1F89-9E44-BCC3-A47F7A832C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943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92024" rtl="0" eaLnBrk="1" latinLnBrk="0" hangingPunct="1">
        <a:lnSpc>
          <a:spcPct val="90000"/>
        </a:lnSpc>
        <a:spcBef>
          <a:spcPct val="0"/>
        </a:spcBef>
        <a:buNone/>
        <a:defRPr sz="9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6" indent="-48006" algn="l" defTabSz="192024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588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504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3pPr>
      <a:lvl4pPr marL="33604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432054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528066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62407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81610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1pPr>
      <a:lvl2pPr marL="9601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2pPr>
      <a:lvl3pPr marL="19202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384048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48006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57607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67208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76809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een plant with yellow spots&#10;&#10;Description automatically generated">
            <a:extLst>
              <a:ext uri="{FF2B5EF4-FFF2-40B4-BE49-F238E27FC236}">
                <a16:creationId xmlns:a16="http://schemas.microsoft.com/office/drawing/2014/main" id="{40B784B6-8252-8990-D632-FDCDACA6E9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23" t="3660" r="28621" b="24619"/>
          <a:stretch/>
        </p:blipFill>
        <p:spPr>
          <a:xfrm>
            <a:off x="4892728" y="37181"/>
            <a:ext cx="1548392" cy="1344304"/>
          </a:xfrm>
          <a:prstGeom prst="rect">
            <a:avLst/>
          </a:prstGeom>
        </p:spPr>
      </p:pic>
      <p:pic>
        <p:nvPicPr>
          <p:cNvPr id="7" name="Picture 6" descr="A green leaf with a ruler&#10;&#10;Description automatically generated">
            <a:extLst>
              <a:ext uri="{FF2B5EF4-FFF2-40B4-BE49-F238E27FC236}">
                <a16:creationId xmlns:a16="http://schemas.microsoft.com/office/drawing/2014/main" id="{14140248-D441-C2B8-5E87-DC759E2073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12" t="4613" r="26617" b="17907"/>
          <a:stretch/>
        </p:blipFill>
        <p:spPr>
          <a:xfrm>
            <a:off x="3300965" y="37181"/>
            <a:ext cx="1548323" cy="1344305"/>
          </a:xfrm>
          <a:prstGeom prst="rect">
            <a:avLst/>
          </a:prstGeom>
        </p:spPr>
      </p:pic>
      <p:pic>
        <p:nvPicPr>
          <p:cNvPr id="5" name="Picture 4" descr="A green leafy plant with a ruler&#10;&#10;Description automatically generated">
            <a:extLst>
              <a:ext uri="{FF2B5EF4-FFF2-40B4-BE49-F238E27FC236}">
                <a16:creationId xmlns:a16="http://schemas.microsoft.com/office/drawing/2014/main" id="{317B962F-414F-1C03-46D1-3C43461F73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252" t="12906" r="24877" b="20490"/>
          <a:stretch/>
        </p:blipFill>
        <p:spPr>
          <a:xfrm>
            <a:off x="1519565" y="37182"/>
            <a:ext cx="1750927" cy="13443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6B88FB-2AA6-59EA-59EF-201AA86903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178" t="13441" r="30042" b="18423"/>
          <a:stretch/>
        </p:blipFill>
        <p:spPr>
          <a:xfrm>
            <a:off x="52761" y="37183"/>
            <a:ext cx="1436332" cy="13443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832A50-A238-4031-97FC-9C5DC0CA4813}"/>
              </a:ext>
            </a:extLst>
          </p:cNvPr>
          <p:cNvSpPr txBox="1"/>
          <p:nvPr/>
        </p:nvSpPr>
        <p:spPr>
          <a:xfrm>
            <a:off x="-111339" y="52701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F9-1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1128D1-D197-6508-9DD5-5580F8308B30}"/>
              </a:ext>
            </a:extLst>
          </p:cNvPr>
          <p:cNvSpPr txBox="1"/>
          <p:nvPr/>
        </p:nvSpPr>
        <p:spPr>
          <a:xfrm>
            <a:off x="1385035" y="25825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F9-2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1A7BBD-F8A5-DC90-8FA2-CCDD0078CE50}"/>
              </a:ext>
            </a:extLst>
          </p:cNvPr>
          <p:cNvSpPr txBox="1"/>
          <p:nvPr/>
        </p:nvSpPr>
        <p:spPr>
          <a:xfrm>
            <a:off x="3141801" y="38098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F9-3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F19CEE-3BF7-E889-ABD5-95C8BAC939EF}"/>
              </a:ext>
            </a:extLst>
          </p:cNvPr>
          <p:cNvSpPr txBox="1"/>
          <p:nvPr/>
        </p:nvSpPr>
        <p:spPr>
          <a:xfrm>
            <a:off x="4741366" y="23229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F9-4</a:t>
            </a:r>
          </a:p>
        </p:txBody>
      </p:sp>
    </p:spTree>
    <p:extLst>
      <p:ext uri="{BB962C8B-B14F-4D97-AF65-F5344CB8AC3E}">
        <p14:creationId xmlns:p14="http://schemas.microsoft.com/office/powerpoint/2010/main" val="401675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a plant&#10;&#10;Description automatically generated">
            <a:extLst>
              <a:ext uri="{FF2B5EF4-FFF2-40B4-BE49-F238E27FC236}">
                <a16:creationId xmlns:a16="http://schemas.microsoft.com/office/drawing/2014/main" id="{C8CCC62C-97E0-6150-60DE-DAA0532D5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6" t="5744" r="20825" b="19972"/>
          <a:stretch/>
        </p:blipFill>
        <p:spPr>
          <a:xfrm>
            <a:off x="4797344" y="52033"/>
            <a:ext cx="1654485" cy="1342897"/>
          </a:xfrm>
          <a:prstGeom prst="rect">
            <a:avLst/>
          </a:prstGeom>
        </p:spPr>
      </p:pic>
      <p:pic>
        <p:nvPicPr>
          <p:cNvPr id="7" name="Picture 6" descr="A green leaf with a ruler&#10;&#10;Description automatically generated">
            <a:extLst>
              <a:ext uri="{FF2B5EF4-FFF2-40B4-BE49-F238E27FC236}">
                <a16:creationId xmlns:a16="http://schemas.microsoft.com/office/drawing/2014/main" id="{A054A885-F38C-6A27-13E9-82A012332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19" r="20599" b="25652"/>
          <a:stretch/>
        </p:blipFill>
        <p:spPr>
          <a:xfrm>
            <a:off x="3180029" y="46528"/>
            <a:ext cx="1580145" cy="1348402"/>
          </a:xfrm>
          <a:prstGeom prst="rect">
            <a:avLst/>
          </a:prstGeom>
        </p:spPr>
      </p:pic>
      <p:pic>
        <p:nvPicPr>
          <p:cNvPr id="5" name="Picture 4" descr="A close-up of a plant&#10;&#10;Description automatically generated">
            <a:extLst>
              <a:ext uri="{FF2B5EF4-FFF2-40B4-BE49-F238E27FC236}">
                <a16:creationId xmlns:a16="http://schemas.microsoft.com/office/drawing/2014/main" id="{5E634D70-FDD1-463C-46EA-FDDF88CBFB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90" r="24249" b="23070"/>
          <a:stretch/>
        </p:blipFill>
        <p:spPr>
          <a:xfrm>
            <a:off x="1562407" y="46927"/>
            <a:ext cx="1580145" cy="1358511"/>
          </a:xfrm>
          <a:prstGeom prst="rect">
            <a:avLst/>
          </a:prstGeom>
        </p:spPr>
      </p:pic>
      <p:pic>
        <p:nvPicPr>
          <p:cNvPr id="3" name="Picture 2" descr="A close-up of a plant&#10;&#10;Description automatically generated">
            <a:extLst>
              <a:ext uri="{FF2B5EF4-FFF2-40B4-BE49-F238E27FC236}">
                <a16:creationId xmlns:a16="http://schemas.microsoft.com/office/drawing/2014/main" id="{25D78DA3-1F8D-5790-37D0-342402E7F8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977" t="5744" r="28096" b="25433"/>
          <a:stretch/>
        </p:blipFill>
        <p:spPr>
          <a:xfrm>
            <a:off x="52050" y="40675"/>
            <a:ext cx="1473187" cy="135851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832A50-A238-4031-97FC-9C5DC0CA4813}"/>
              </a:ext>
            </a:extLst>
          </p:cNvPr>
          <p:cNvSpPr txBox="1"/>
          <p:nvPr/>
        </p:nvSpPr>
        <p:spPr>
          <a:xfrm>
            <a:off x="-95878" y="59467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X9-1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1128D1-D197-6508-9DD5-5580F8308B30}"/>
              </a:ext>
            </a:extLst>
          </p:cNvPr>
          <p:cNvSpPr txBox="1"/>
          <p:nvPr/>
        </p:nvSpPr>
        <p:spPr>
          <a:xfrm>
            <a:off x="1368967" y="52033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X9-2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1A7BBD-F8A5-DC90-8FA2-CCDD0078CE50}"/>
              </a:ext>
            </a:extLst>
          </p:cNvPr>
          <p:cNvSpPr txBox="1"/>
          <p:nvPr/>
        </p:nvSpPr>
        <p:spPr>
          <a:xfrm>
            <a:off x="3038784" y="52966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X9-3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F19CEE-3BF7-E889-ABD5-95C8BAC939EF}"/>
              </a:ext>
            </a:extLst>
          </p:cNvPr>
          <p:cNvSpPr txBox="1"/>
          <p:nvPr/>
        </p:nvSpPr>
        <p:spPr>
          <a:xfrm>
            <a:off x="4637290" y="82701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X9-4</a:t>
            </a:r>
          </a:p>
        </p:txBody>
      </p:sp>
    </p:spTree>
    <p:extLst>
      <p:ext uri="{BB962C8B-B14F-4D97-AF65-F5344CB8AC3E}">
        <p14:creationId xmlns:p14="http://schemas.microsoft.com/office/powerpoint/2010/main" val="1594217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lant in a pot with a ruler&#10;&#10;Description automatically generated">
            <a:extLst>
              <a:ext uri="{FF2B5EF4-FFF2-40B4-BE49-F238E27FC236}">
                <a16:creationId xmlns:a16="http://schemas.microsoft.com/office/drawing/2014/main" id="{F7591AD6-8382-F1E6-1D9B-959306C581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47" t="21041" r="24641" b="20043"/>
          <a:stretch/>
        </p:blipFill>
        <p:spPr>
          <a:xfrm>
            <a:off x="4801660" y="73723"/>
            <a:ext cx="1596479" cy="1308801"/>
          </a:xfrm>
          <a:prstGeom prst="rect">
            <a:avLst/>
          </a:prstGeom>
        </p:spPr>
      </p:pic>
      <p:pic>
        <p:nvPicPr>
          <p:cNvPr id="11" name="Picture 10" descr="A plant with a ruler&#10;&#10;Description automatically generated">
            <a:extLst>
              <a:ext uri="{FF2B5EF4-FFF2-40B4-BE49-F238E27FC236}">
                <a16:creationId xmlns:a16="http://schemas.microsoft.com/office/drawing/2014/main" id="{5D6D2299-289B-30EF-B9B3-11234B513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120" t="14616" r="28535" b="15948"/>
          <a:stretch/>
        </p:blipFill>
        <p:spPr>
          <a:xfrm>
            <a:off x="3293815" y="66290"/>
            <a:ext cx="1470222" cy="1308801"/>
          </a:xfrm>
          <a:prstGeom prst="rect">
            <a:avLst/>
          </a:prstGeom>
        </p:spPr>
      </p:pic>
      <p:pic>
        <p:nvPicPr>
          <p:cNvPr id="8" name="Picture 7" descr="A close-up of a plant&#10;&#10;Description automatically generated">
            <a:extLst>
              <a:ext uri="{FF2B5EF4-FFF2-40B4-BE49-F238E27FC236}">
                <a16:creationId xmlns:a16="http://schemas.microsoft.com/office/drawing/2014/main" id="{9DCF6348-4278-B990-DAB4-4C9F7C91EE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01" t="7283" r="24098" b="22796"/>
          <a:stretch/>
        </p:blipFill>
        <p:spPr>
          <a:xfrm>
            <a:off x="1682902" y="66290"/>
            <a:ext cx="1573290" cy="1308801"/>
          </a:xfrm>
          <a:prstGeom prst="rect">
            <a:avLst/>
          </a:prstGeom>
        </p:spPr>
      </p:pic>
      <p:pic>
        <p:nvPicPr>
          <p:cNvPr id="4" name="Picture 3" descr="A close-up of a plant&#10;&#10;Description automatically generated">
            <a:extLst>
              <a:ext uri="{FF2B5EF4-FFF2-40B4-BE49-F238E27FC236}">
                <a16:creationId xmlns:a16="http://schemas.microsoft.com/office/drawing/2014/main" id="{71B078AF-8EAC-1EE5-4E71-3AE1ABACBC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228" t="13280" r="26454" b="15709"/>
          <a:stretch/>
        </p:blipFill>
        <p:spPr>
          <a:xfrm>
            <a:off x="82036" y="71272"/>
            <a:ext cx="1570394" cy="12973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832A50-A238-4031-97FC-9C5DC0CA4813}"/>
              </a:ext>
            </a:extLst>
          </p:cNvPr>
          <p:cNvSpPr txBox="1"/>
          <p:nvPr/>
        </p:nvSpPr>
        <p:spPr>
          <a:xfrm>
            <a:off x="-95878" y="89203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D9-1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1128D1-D197-6508-9DD5-5580F8308B30}"/>
              </a:ext>
            </a:extLst>
          </p:cNvPr>
          <p:cNvSpPr txBox="1"/>
          <p:nvPr/>
        </p:nvSpPr>
        <p:spPr>
          <a:xfrm>
            <a:off x="1519565" y="89203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D9-2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1A7BBD-F8A5-DC90-8FA2-CCDD0078CE50}"/>
              </a:ext>
            </a:extLst>
          </p:cNvPr>
          <p:cNvSpPr txBox="1"/>
          <p:nvPr/>
        </p:nvSpPr>
        <p:spPr>
          <a:xfrm>
            <a:off x="3141801" y="82702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D9-3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F19CEE-3BF7-E889-ABD5-95C8BAC939EF}"/>
              </a:ext>
            </a:extLst>
          </p:cNvPr>
          <p:cNvSpPr txBox="1"/>
          <p:nvPr/>
        </p:nvSpPr>
        <p:spPr>
          <a:xfrm>
            <a:off x="4893704" y="72207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D9-4</a:t>
            </a:r>
          </a:p>
        </p:txBody>
      </p:sp>
    </p:spTree>
    <p:extLst>
      <p:ext uri="{BB962C8B-B14F-4D97-AF65-F5344CB8AC3E}">
        <p14:creationId xmlns:p14="http://schemas.microsoft.com/office/powerpoint/2010/main" val="363141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plant with a ruler&#10;&#10;Description automatically generated">
            <a:extLst>
              <a:ext uri="{FF2B5EF4-FFF2-40B4-BE49-F238E27FC236}">
                <a16:creationId xmlns:a16="http://schemas.microsoft.com/office/drawing/2014/main" id="{897F5CCF-4006-CEAD-2424-8DEA8443F4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22" r="24932" b="22556"/>
          <a:stretch/>
        </p:blipFill>
        <p:spPr>
          <a:xfrm>
            <a:off x="4772771" y="73091"/>
            <a:ext cx="1649775" cy="1326776"/>
          </a:xfrm>
          <a:prstGeom prst="rect">
            <a:avLst/>
          </a:prstGeom>
        </p:spPr>
      </p:pic>
      <p:pic>
        <p:nvPicPr>
          <p:cNvPr id="11" name="Picture 10" descr="A close-up of a plant&#10;&#10;Description automatically generated">
            <a:extLst>
              <a:ext uri="{FF2B5EF4-FFF2-40B4-BE49-F238E27FC236}">
                <a16:creationId xmlns:a16="http://schemas.microsoft.com/office/drawing/2014/main" id="{4C0B7E6A-CF98-567D-FC4E-759499F5B5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84" t="8615" r="29372" b="22557"/>
          <a:stretch/>
        </p:blipFill>
        <p:spPr>
          <a:xfrm>
            <a:off x="3296219" y="73091"/>
            <a:ext cx="1443095" cy="1318456"/>
          </a:xfrm>
          <a:prstGeom prst="rect">
            <a:avLst/>
          </a:prstGeom>
        </p:spPr>
      </p:pic>
      <p:pic>
        <p:nvPicPr>
          <p:cNvPr id="8" name="Picture 7" descr="A plant with a ruler&#10;&#10;Description automatically generated">
            <a:extLst>
              <a:ext uri="{FF2B5EF4-FFF2-40B4-BE49-F238E27FC236}">
                <a16:creationId xmlns:a16="http://schemas.microsoft.com/office/drawing/2014/main" id="{1E1CF135-80D7-04FB-80FB-A03527A8C9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10" t="15565" r="34836" b="19683"/>
          <a:stretch/>
        </p:blipFill>
        <p:spPr>
          <a:xfrm>
            <a:off x="1694124" y="73091"/>
            <a:ext cx="1579516" cy="1318456"/>
          </a:xfrm>
          <a:prstGeom prst="rect">
            <a:avLst/>
          </a:prstGeom>
        </p:spPr>
      </p:pic>
      <p:pic>
        <p:nvPicPr>
          <p:cNvPr id="4" name="Picture 3" descr="A close-up of a plant&#10;&#10;Description automatically generated">
            <a:extLst>
              <a:ext uri="{FF2B5EF4-FFF2-40B4-BE49-F238E27FC236}">
                <a16:creationId xmlns:a16="http://schemas.microsoft.com/office/drawing/2014/main" id="{8281886F-D58E-0008-495D-2DB091CC4E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743" r="24678" b="25287"/>
          <a:stretch/>
        </p:blipFill>
        <p:spPr>
          <a:xfrm>
            <a:off x="57628" y="64771"/>
            <a:ext cx="1613917" cy="132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6832A50-A238-4031-97FC-9C5DC0CA4813}"/>
              </a:ext>
            </a:extLst>
          </p:cNvPr>
          <p:cNvSpPr txBox="1"/>
          <p:nvPr/>
        </p:nvSpPr>
        <p:spPr>
          <a:xfrm>
            <a:off x="-111339" y="52701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C9-1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1128D1-D197-6508-9DD5-5580F8308B30}"/>
              </a:ext>
            </a:extLst>
          </p:cNvPr>
          <p:cNvSpPr txBox="1"/>
          <p:nvPr/>
        </p:nvSpPr>
        <p:spPr>
          <a:xfrm>
            <a:off x="1519565" y="89203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C9-2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1A7BBD-F8A5-DC90-8FA2-CCDD0078CE50}"/>
              </a:ext>
            </a:extLst>
          </p:cNvPr>
          <p:cNvSpPr txBox="1"/>
          <p:nvPr/>
        </p:nvSpPr>
        <p:spPr>
          <a:xfrm>
            <a:off x="3141801" y="82702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C9-3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3F19CEE-3BF7-E889-ABD5-95C8BAC939EF}"/>
              </a:ext>
            </a:extLst>
          </p:cNvPr>
          <p:cNvSpPr txBox="1"/>
          <p:nvPr/>
        </p:nvSpPr>
        <p:spPr>
          <a:xfrm>
            <a:off x="4637290" y="82701"/>
            <a:ext cx="8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</a:rPr>
              <a:t>C9-4</a:t>
            </a:r>
          </a:p>
        </p:txBody>
      </p:sp>
    </p:spTree>
    <p:extLst>
      <p:ext uri="{BB962C8B-B14F-4D97-AF65-F5344CB8AC3E}">
        <p14:creationId xmlns:p14="http://schemas.microsoft.com/office/powerpoint/2010/main" val="1189676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19</Words>
  <Application>Microsoft Macintosh PowerPoint</Application>
  <PresentationFormat>Custom</PresentationFormat>
  <Paragraphs>19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PIKE, JAMIE (PGR)</dc:creator>
  <cp:lastModifiedBy>PIKE, JAMIE (PGR)</cp:lastModifiedBy>
  <cp:revision>3</cp:revision>
  <dcterms:created xsi:type="dcterms:W3CDTF">2024-03-06T09:35:59Z</dcterms:created>
  <dcterms:modified xsi:type="dcterms:W3CDTF">2024-03-06T10:51:42Z</dcterms:modified>
</cp:coreProperties>
</file>

<file path=docProps/thumbnail.jpeg>
</file>